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456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921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014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385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69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552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66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880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378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457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263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259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Khatra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Adibasi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Mahavidyalaya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6400800" cy="37444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B.A. Bengali (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Hons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SESSION-2021-2022</a:t>
            </a:r>
          </a:p>
          <a:p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ইংরেজি</a:t>
            </a:r>
            <a:r>
              <a:rPr lang="as-IN" b="1" dirty="0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 </a:t>
            </a:r>
            <a:r>
              <a:rPr lang="as-IN" b="1" dirty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সাহিত্যের ইতিহাস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Amar Bangla Normal" pitchFamily="2" charset="0"/>
              <a:cs typeface="Times New Roman" pitchFamily="18" charset="0"/>
            </a:endParaRPr>
          </a:p>
          <a:p>
            <a:pPr algn="l"/>
            <a:endParaRPr lang="en-US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         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সোমনাথ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দত্ত</a:t>
            </a:r>
            <a:endParaRPr lang="en-IN" b="1" dirty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9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en-IN" b="1" dirty="0" err="1"/>
              <a:t>ট্রাজেডি</a:t>
            </a:r>
            <a:r>
              <a:rPr lang="en-IN" b="1" dirty="0"/>
              <a:t> </a:t>
            </a:r>
            <a:r>
              <a:rPr lang="en-IN" b="1" dirty="0" smtClean="0"/>
              <a:t>(TRAGEDY)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0367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496944" cy="5544616"/>
          </a:xfrm>
        </p:spPr>
        <p:txBody>
          <a:bodyPr>
            <a:normAutofit/>
          </a:bodyPr>
          <a:lstStyle/>
          <a:p>
            <a:endParaRPr lang="en-IN" sz="2800" dirty="0" smtClean="0"/>
          </a:p>
          <a:p>
            <a:endParaRPr lang="en-IN" sz="2800" dirty="0"/>
          </a:p>
          <a:p>
            <a:endParaRPr lang="en-IN" sz="2800" dirty="0" smtClean="0"/>
          </a:p>
          <a:p>
            <a:r>
              <a:rPr lang="en-IN" sz="2800" dirty="0" err="1" smtClean="0"/>
              <a:t>ট্র্যাজিডি</a:t>
            </a:r>
            <a:r>
              <a:rPr lang="en-IN" sz="2800" dirty="0" smtClean="0"/>
              <a:t> </a:t>
            </a:r>
            <a:r>
              <a:rPr lang="en-IN" sz="2800" dirty="0" err="1"/>
              <a:t>শব্দটির</a:t>
            </a:r>
            <a:r>
              <a:rPr lang="en-IN" sz="2800" dirty="0"/>
              <a:t> </a:t>
            </a:r>
            <a:r>
              <a:rPr lang="en-IN" sz="2800" dirty="0" err="1" smtClean="0"/>
              <a:t>উৎপত্তি</a:t>
            </a:r>
            <a:r>
              <a:rPr lang="en-IN" sz="2800" dirty="0" smtClean="0"/>
              <a:t> </a:t>
            </a:r>
            <a:r>
              <a:rPr lang="en-IN" sz="2800" b="1" dirty="0" smtClean="0"/>
              <a:t>‘</a:t>
            </a:r>
            <a:r>
              <a:rPr lang="as-IN" sz="2800" b="1" dirty="0" smtClean="0"/>
              <a:t>ট্র্রাগোডিয়া</a:t>
            </a:r>
            <a:r>
              <a:rPr lang="en-US" sz="2800" b="1" dirty="0" smtClean="0"/>
              <a:t>’</a:t>
            </a:r>
            <a:r>
              <a:rPr lang="as-IN" sz="2800" b="1" dirty="0" smtClean="0"/>
              <a:t> </a:t>
            </a:r>
            <a:r>
              <a:rPr lang="en-IN" sz="2800" dirty="0" err="1"/>
              <a:t>শব্দ</a:t>
            </a:r>
            <a:r>
              <a:rPr lang="en-IN" sz="2800" dirty="0"/>
              <a:t> </a:t>
            </a:r>
            <a:r>
              <a:rPr lang="en-IN" sz="2800" dirty="0" err="1" smtClean="0"/>
              <a:t>থেকে</a:t>
            </a:r>
            <a:r>
              <a:rPr lang="en-IN" sz="2800" dirty="0"/>
              <a:t>।</a:t>
            </a:r>
            <a:r>
              <a:rPr lang="en-IN" sz="2800" dirty="0" smtClean="0"/>
              <a:t> </a:t>
            </a:r>
            <a:r>
              <a:rPr lang="en-IN" sz="2800" dirty="0" err="1"/>
              <a:t>এর</a:t>
            </a:r>
            <a:r>
              <a:rPr lang="en-IN" sz="2800" dirty="0"/>
              <a:t> </a:t>
            </a:r>
            <a:r>
              <a:rPr lang="en-IN" sz="2800" dirty="0" err="1"/>
              <a:t>অর্থ</a:t>
            </a:r>
            <a:r>
              <a:rPr lang="en-IN" sz="2800" dirty="0"/>
              <a:t> </a:t>
            </a:r>
            <a:r>
              <a:rPr lang="en-IN" sz="2800" dirty="0" err="1"/>
              <a:t>ছিল</a:t>
            </a:r>
            <a:r>
              <a:rPr lang="en-IN" sz="2800" dirty="0"/>
              <a:t> </a:t>
            </a:r>
            <a:r>
              <a:rPr lang="en-IN" sz="2800" dirty="0" err="1"/>
              <a:t>ছাগলের</a:t>
            </a:r>
            <a:r>
              <a:rPr lang="en-IN" sz="2800" dirty="0"/>
              <a:t> </a:t>
            </a:r>
            <a:r>
              <a:rPr lang="en-IN" sz="2800" dirty="0" err="1"/>
              <a:t>গীতি</a:t>
            </a:r>
            <a:r>
              <a:rPr lang="en-IN" sz="2800" dirty="0"/>
              <a:t>।  </a:t>
            </a:r>
            <a:r>
              <a:rPr lang="en-IN" sz="2800" dirty="0" err="1"/>
              <a:t>গ্রীসে</a:t>
            </a:r>
            <a:r>
              <a:rPr lang="en-IN" sz="2800" dirty="0"/>
              <a:t> </a:t>
            </a:r>
            <a:r>
              <a:rPr lang="en-IN" sz="2800" dirty="0" err="1"/>
              <a:t>এর</a:t>
            </a:r>
            <a:r>
              <a:rPr lang="en-IN" sz="2800" dirty="0"/>
              <a:t> </a:t>
            </a:r>
            <a:r>
              <a:rPr lang="en-IN" sz="2800" dirty="0" err="1"/>
              <a:t>উদ্ভব</a:t>
            </a:r>
            <a:r>
              <a:rPr lang="en-IN" sz="2800" dirty="0"/>
              <a:t>।</a:t>
            </a:r>
          </a:p>
          <a:p>
            <a:endParaRPr lang="en-IN" sz="2800" dirty="0" smtClean="0"/>
          </a:p>
          <a:p>
            <a:endParaRPr lang="en-IN" sz="2800" dirty="0"/>
          </a:p>
          <a:p>
            <a:r>
              <a:rPr lang="en-IN" sz="2800" dirty="0" err="1" smtClean="0"/>
              <a:t>দার্শনিক</a:t>
            </a:r>
            <a:r>
              <a:rPr lang="en-IN" sz="2800" dirty="0" smtClean="0"/>
              <a:t> </a:t>
            </a:r>
            <a:r>
              <a:rPr lang="en-IN" sz="2800" dirty="0" err="1"/>
              <a:t>অরিস্ট্রটল</a:t>
            </a:r>
            <a:r>
              <a:rPr lang="en-IN" sz="2800" dirty="0"/>
              <a:t> </a:t>
            </a:r>
            <a:r>
              <a:rPr lang="en-IN" sz="2800" b="1" dirty="0" smtClean="0"/>
              <a:t>‘</a:t>
            </a:r>
            <a:r>
              <a:rPr lang="en-IN" sz="2800" b="1" dirty="0" err="1" smtClean="0"/>
              <a:t>পোয়েটিকস</a:t>
            </a:r>
            <a:r>
              <a:rPr lang="en-IN" sz="2800" b="1" dirty="0" smtClean="0"/>
              <a:t>’ </a:t>
            </a:r>
            <a:r>
              <a:rPr lang="en-IN" sz="2800" dirty="0" err="1"/>
              <a:t>গ্রন্থে</a:t>
            </a:r>
            <a:r>
              <a:rPr lang="en-IN" sz="2800" dirty="0"/>
              <a:t> </a:t>
            </a:r>
            <a:r>
              <a:rPr lang="en-IN" sz="2800" dirty="0" err="1"/>
              <a:t>ট্র্যাজেডির</a:t>
            </a:r>
            <a:r>
              <a:rPr lang="en-IN" sz="2800" dirty="0"/>
              <a:t> </a:t>
            </a:r>
            <a:r>
              <a:rPr lang="en-IN" sz="2800" dirty="0" err="1"/>
              <a:t>বিস্তারিত</a:t>
            </a:r>
            <a:r>
              <a:rPr lang="en-IN" sz="2800" dirty="0"/>
              <a:t> </a:t>
            </a:r>
            <a:r>
              <a:rPr lang="en-IN" sz="2800" dirty="0" err="1"/>
              <a:t>আলোচনা</a:t>
            </a:r>
            <a:r>
              <a:rPr lang="en-IN" sz="2800" dirty="0"/>
              <a:t> </a:t>
            </a:r>
            <a:r>
              <a:rPr lang="en-IN" sz="2800" dirty="0" err="1"/>
              <a:t>করেন</a:t>
            </a:r>
            <a:r>
              <a:rPr lang="en-IN" sz="2800" dirty="0"/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227014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80920" cy="5400600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উদ্ভাবক</a:t>
            </a:r>
            <a:r>
              <a:rPr lang="en-US" sz="2800" b="1" dirty="0" smtClean="0"/>
              <a:t>-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as-IN" sz="2800" dirty="0" smtClean="0"/>
              <a:t>ইস</a:t>
            </a:r>
            <a:r>
              <a:rPr lang="en-US" sz="2800" dirty="0" err="1" smtClean="0"/>
              <a:t>ক্লা</a:t>
            </a:r>
            <a:r>
              <a:rPr lang="as-IN" sz="2800" dirty="0" smtClean="0"/>
              <a:t>ই</a:t>
            </a:r>
            <a:r>
              <a:rPr lang="en-US" sz="2800" dirty="0" err="1" smtClean="0"/>
              <a:t>্লা</a:t>
            </a:r>
            <a:r>
              <a:rPr lang="as-IN" sz="2800" dirty="0" smtClean="0"/>
              <a:t>স</a:t>
            </a:r>
            <a:r>
              <a:rPr lang="en-IN" sz="2800" dirty="0"/>
              <a:t>, </a:t>
            </a:r>
            <a:r>
              <a:rPr lang="en-IN" sz="2800" dirty="0" err="1" smtClean="0"/>
              <a:t>সোফোক্লিস</a:t>
            </a:r>
            <a:r>
              <a:rPr lang="en-IN" sz="2800" dirty="0"/>
              <a:t>, </a:t>
            </a:r>
            <a:r>
              <a:rPr lang="en-IN" sz="2800" dirty="0" err="1"/>
              <a:t>ইউরিপিদিস</a:t>
            </a:r>
            <a:r>
              <a:rPr lang="en-IN" sz="2800" dirty="0"/>
              <a:t> </a:t>
            </a:r>
            <a:r>
              <a:rPr lang="en-IN" sz="2800" dirty="0" err="1"/>
              <a:t>প্রাচীন</a:t>
            </a:r>
            <a:r>
              <a:rPr lang="en-IN" sz="2800" dirty="0"/>
              <a:t> </a:t>
            </a:r>
            <a:r>
              <a:rPr lang="en-IN" sz="2800" dirty="0" err="1"/>
              <a:t>গ্ৰীক</a:t>
            </a:r>
            <a:r>
              <a:rPr lang="en-IN" sz="2800" dirty="0"/>
              <a:t> </a:t>
            </a:r>
            <a:r>
              <a:rPr lang="en-IN" sz="2800" dirty="0" err="1"/>
              <a:t>নাট্যকার</a:t>
            </a:r>
            <a:r>
              <a:rPr lang="en-IN" sz="2800" dirty="0" smtClean="0"/>
              <a:t>।</a:t>
            </a:r>
            <a:br>
              <a:rPr lang="en-IN" sz="2800" dirty="0" smtClean="0"/>
            </a:b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b="1" dirty="0" err="1" smtClean="0"/>
              <a:t>নিদর্শন</a:t>
            </a:r>
            <a:r>
              <a:rPr lang="en-IN" sz="2800" b="1" dirty="0" smtClean="0"/>
              <a:t>-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err="1" smtClean="0"/>
              <a:t>রোমিও</a:t>
            </a:r>
            <a:r>
              <a:rPr lang="en-IN" sz="2800" dirty="0" smtClean="0"/>
              <a:t> </a:t>
            </a:r>
            <a:r>
              <a:rPr lang="en-IN" sz="2800" dirty="0" err="1"/>
              <a:t>এন্ড</a:t>
            </a:r>
            <a:r>
              <a:rPr lang="en-IN" sz="2800" dirty="0"/>
              <a:t> </a:t>
            </a:r>
            <a:r>
              <a:rPr lang="as-IN" sz="2800" dirty="0"/>
              <a:t>জুলিয়েট</a:t>
            </a:r>
            <a:r>
              <a:rPr lang="en-IN" sz="2800" dirty="0"/>
              <a:t>, </a:t>
            </a:r>
            <a:r>
              <a:rPr lang="en-IN" sz="2800" dirty="0" err="1"/>
              <a:t>ওথেলো</a:t>
            </a:r>
            <a:r>
              <a:rPr lang="en-IN" sz="2800" dirty="0"/>
              <a:t>, </a:t>
            </a:r>
            <a:r>
              <a:rPr lang="en-IN" sz="2800" dirty="0" err="1" smtClean="0"/>
              <a:t>ম্যাকবেথ</a:t>
            </a:r>
            <a:r>
              <a:rPr lang="en-IN" sz="2800" dirty="0" smtClean="0"/>
              <a:t> </a:t>
            </a:r>
            <a:r>
              <a:rPr lang="en-IN" sz="2800" dirty="0" err="1"/>
              <a:t>উৎকৃষ্ট</a:t>
            </a:r>
            <a:r>
              <a:rPr lang="en-IN" sz="2800" dirty="0"/>
              <a:t> </a:t>
            </a:r>
            <a:r>
              <a:rPr lang="en-IN" sz="2800" dirty="0" err="1"/>
              <a:t>ট্র্যাজিডির</a:t>
            </a:r>
            <a:r>
              <a:rPr lang="en-IN" sz="2800" dirty="0"/>
              <a:t> </a:t>
            </a:r>
            <a:r>
              <a:rPr lang="en-IN" sz="2800" dirty="0" err="1"/>
              <a:t>নিদর্শন</a:t>
            </a:r>
            <a:r>
              <a:rPr lang="en-IN" sz="28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58422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3971BA-3CB8-4877-8D58-32FCB74B5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err="1"/>
              <a:t>ট্র্যাজেডির</a:t>
            </a:r>
            <a:r>
              <a:rPr lang="en-IN" b="1" dirty="0"/>
              <a:t> </a:t>
            </a:r>
            <a:r>
              <a:rPr lang="en-IN" b="1" dirty="0" err="1"/>
              <a:t>অন্তরঙ্গ</a:t>
            </a:r>
            <a:r>
              <a:rPr lang="en-IN" b="1" dirty="0"/>
              <a:t> </a:t>
            </a:r>
            <a:r>
              <a:rPr lang="en-IN" b="1" dirty="0" err="1"/>
              <a:t>উপাদান</a:t>
            </a:r>
            <a:r>
              <a:rPr lang="en-IN" b="1" dirty="0"/>
              <a:t> 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১) </a:t>
            </a:r>
            <a:r>
              <a:rPr lang="en-IN" dirty="0" err="1"/>
              <a:t>কাহিনি</a:t>
            </a:r>
            <a:r>
              <a:rPr lang="en-IN" dirty="0"/>
              <a:t> </a:t>
            </a:r>
          </a:p>
          <a:p>
            <a:r>
              <a:rPr lang="en-IN" dirty="0"/>
              <a:t>২) </a:t>
            </a:r>
            <a:r>
              <a:rPr lang="en-IN" dirty="0" err="1"/>
              <a:t>চরিত্র</a:t>
            </a:r>
            <a:r>
              <a:rPr lang="en-IN" dirty="0"/>
              <a:t> </a:t>
            </a:r>
          </a:p>
          <a:p>
            <a:r>
              <a:rPr lang="en-IN" dirty="0"/>
              <a:t>৩) </a:t>
            </a:r>
            <a:r>
              <a:rPr lang="en-IN" dirty="0" err="1"/>
              <a:t>সংলাপ</a:t>
            </a:r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633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CB18CF-8C13-409E-9AB0-FE6A5A520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2568"/>
          </a:xfrm>
        </p:spPr>
        <p:txBody>
          <a:bodyPr>
            <a:normAutofit/>
          </a:bodyPr>
          <a:lstStyle/>
          <a:p>
            <a:r>
              <a:rPr lang="en-IN" sz="2800" b="1" dirty="0" err="1"/>
              <a:t>ট্রাজেডির</a:t>
            </a:r>
            <a:r>
              <a:rPr lang="en-IN" sz="2800" b="1" dirty="0"/>
              <a:t> </a:t>
            </a:r>
            <a:r>
              <a:rPr lang="en-IN" sz="2800" b="1" dirty="0" err="1" smtClean="0"/>
              <a:t>বহিরঙ্গ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উপাদান</a:t>
            </a:r>
            <a:r>
              <a:rPr lang="en-IN" sz="2800" b="1" dirty="0" smtClean="0"/>
              <a:t> </a:t>
            </a:r>
            <a:r>
              <a:rPr lang="en-IN" sz="2800" b="1" dirty="0"/>
              <a:t>– </a:t>
            </a:r>
          </a:p>
          <a:p>
            <a:endParaRPr lang="en-IN" sz="2800" dirty="0"/>
          </a:p>
          <a:p>
            <a:r>
              <a:rPr lang="en-IN" sz="2800" dirty="0"/>
              <a:t>১) </a:t>
            </a:r>
            <a:r>
              <a:rPr lang="as-IN" sz="2800" dirty="0"/>
              <a:t>দৃশ্যসজ্জা </a:t>
            </a:r>
            <a:r>
              <a:rPr lang="en-IN" sz="2800" dirty="0"/>
              <a:t> </a:t>
            </a:r>
          </a:p>
          <a:p>
            <a:r>
              <a:rPr lang="en-IN" sz="2800" dirty="0"/>
              <a:t>২) </a:t>
            </a:r>
            <a:r>
              <a:rPr lang="en-IN" sz="2800" dirty="0" err="1"/>
              <a:t>অভিপ্রায়</a:t>
            </a:r>
            <a:r>
              <a:rPr lang="en-IN" sz="2800" dirty="0"/>
              <a:t> </a:t>
            </a:r>
          </a:p>
          <a:p>
            <a:r>
              <a:rPr lang="en-IN" sz="2800" dirty="0"/>
              <a:t>৩) </a:t>
            </a:r>
            <a:r>
              <a:rPr lang="en-IN" sz="2800" dirty="0" err="1"/>
              <a:t>সংগীত</a:t>
            </a:r>
            <a:r>
              <a:rPr lang="en-IN" sz="2800" dirty="0"/>
              <a:t> </a:t>
            </a:r>
          </a:p>
          <a:p>
            <a:pPr>
              <a:buNone/>
            </a:pPr>
            <a:r>
              <a:rPr lang="en-IN" sz="2800" dirty="0"/>
              <a:t> </a:t>
            </a:r>
            <a:endParaRPr lang="en-IN" sz="2800" dirty="0" smtClean="0"/>
          </a:p>
          <a:p>
            <a:r>
              <a:rPr lang="en-IN" sz="2800" dirty="0" smtClean="0"/>
              <a:t> </a:t>
            </a:r>
            <a:r>
              <a:rPr lang="en-IN" sz="2800" dirty="0" err="1" smtClean="0"/>
              <a:t>ট্রাজেডির</a:t>
            </a:r>
            <a:r>
              <a:rPr lang="en-IN" sz="2800" dirty="0" smtClean="0"/>
              <a:t> </a:t>
            </a:r>
            <a:r>
              <a:rPr lang="en-IN" sz="2800" dirty="0" err="1"/>
              <a:t>আত্মা</a:t>
            </a:r>
            <a:r>
              <a:rPr lang="en-IN" sz="2800" dirty="0"/>
              <a:t> </a:t>
            </a:r>
            <a:r>
              <a:rPr lang="en-IN" sz="2800" dirty="0" err="1"/>
              <a:t>হল</a:t>
            </a:r>
            <a:r>
              <a:rPr lang="en-IN" sz="2800" dirty="0"/>
              <a:t> </a:t>
            </a:r>
            <a:r>
              <a:rPr lang="en-IN" sz="2800" b="1" dirty="0" err="1" smtClean="0"/>
              <a:t>কাহিনি</a:t>
            </a:r>
            <a:r>
              <a:rPr lang="en-IN" sz="2800" b="1" dirty="0" smtClean="0"/>
              <a:t> ।</a:t>
            </a:r>
            <a:r>
              <a:rPr lang="en-IN" sz="2800" dirty="0" smtClean="0"/>
              <a:t> </a:t>
            </a:r>
          </a:p>
          <a:p>
            <a:endParaRPr lang="en-IN" sz="2800" dirty="0" smtClean="0"/>
          </a:p>
          <a:p>
            <a:r>
              <a:rPr lang="en-IN" sz="2800" dirty="0" smtClean="0"/>
              <a:t> </a:t>
            </a:r>
            <a:r>
              <a:rPr lang="en-IN" sz="2800" dirty="0" err="1"/>
              <a:t>নায়কের</a:t>
            </a:r>
            <a:r>
              <a:rPr lang="en-IN" sz="2800" dirty="0"/>
              <a:t> </a:t>
            </a:r>
            <a:r>
              <a:rPr lang="en-IN" sz="2800" dirty="0" err="1"/>
              <a:t>বিপর্যয়ের</a:t>
            </a:r>
            <a:r>
              <a:rPr lang="en-IN" sz="2800" dirty="0"/>
              <a:t> </a:t>
            </a:r>
            <a:r>
              <a:rPr lang="en-IN" sz="2800" dirty="0" err="1"/>
              <a:t>মধ্য</a:t>
            </a:r>
            <a:r>
              <a:rPr lang="en-IN" sz="2800" dirty="0"/>
              <a:t> </a:t>
            </a:r>
            <a:r>
              <a:rPr lang="en-IN" sz="2800" dirty="0" err="1" smtClean="0"/>
              <a:t>দিয়ে</a:t>
            </a:r>
            <a:r>
              <a:rPr lang="en-IN" sz="2800" dirty="0" smtClean="0"/>
              <a:t>, </a:t>
            </a:r>
            <a:r>
              <a:rPr lang="en-IN" sz="2800" b="1" dirty="0" err="1"/>
              <a:t>ক্যাথারসিসের</a:t>
            </a:r>
            <a:r>
              <a:rPr lang="en-IN" sz="2800" dirty="0"/>
              <a:t> </a:t>
            </a:r>
            <a:r>
              <a:rPr lang="en-IN" sz="2800" dirty="0" err="1"/>
              <a:t>মাধ্যমে</a:t>
            </a:r>
            <a:r>
              <a:rPr lang="en-IN" sz="2800" dirty="0"/>
              <a:t> </a:t>
            </a:r>
            <a:r>
              <a:rPr lang="en-IN" sz="2800" b="1" dirty="0" err="1"/>
              <a:t>ট্রাজেডি</a:t>
            </a:r>
            <a:r>
              <a:rPr lang="en-IN" sz="2800" b="1" dirty="0"/>
              <a:t> </a:t>
            </a:r>
            <a:r>
              <a:rPr lang="en-IN" sz="2800" dirty="0" err="1"/>
              <a:t>পূর্ণতা</a:t>
            </a:r>
            <a:r>
              <a:rPr lang="en-IN" sz="2800" dirty="0"/>
              <a:t> </a:t>
            </a:r>
            <a:r>
              <a:rPr lang="en-IN" sz="2800" dirty="0" err="1"/>
              <a:t>লাভ</a:t>
            </a:r>
            <a:r>
              <a:rPr lang="en-IN" sz="2800" dirty="0"/>
              <a:t> </a:t>
            </a:r>
            <a:r>
              <a:rPr lang="en-IN" sz="2800" dirty="0" err="1" smtClean="0"/>
              <a:t>করে</a:t>
            </a:r>
            <a:r>
              <a:rPr lang="en-IN" sz="2800" dirty="0"/>
              <a:t>।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9955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77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Khatra Adibasi Mahavidyalaya</vt:lpstr>
      <vt:lpstr>ট্রাজেডি (TRAGEDY)</vt:lpstr>
      <vt:lpstr> </vt:lpstr>
      <vt:lpstr>উদ্ভাবক-   ইসক্লাই্লাস, সোফোক্লিস, ইউরিপিদিস প্রাচীন গ্ৰীক নাট্যকার।    নিদর্শন- রোমিও এন্ড জুলিয়েট, ওথেলো, ম্যাকবেথ উৎকৃষ্ট ট্র্যাজিডির নিদর্শন।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user</dc:creator>
  <cp:lastModifiedBy>This</cp:lastModifiedBy>
  <cp:revision>36</cp:revision>
  <dcterms:created xsi:type="dcterms:W3CDTF">2023-01-26T12:10:02Z</dcterms:created>
  <dcterms:modified xsi:type="dcterms:W3CDTF">2024-07-07T15:44:01Z</dcterms:modified>
</cp:coreProperties>
</file>